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1" r:id="rId3"/>
    <p:sldId id="324" r:id="rId4"/>
    <p:sldId id="323" r:id="rId5"/>
    <p:sldId id="319" r:id="rId6"/>
    <p:sldId id="306" r:id="rId7"/>
    <p:sldId id="325" r:id="rId8"/>
    <p:sldId id="326" r:id="rId9"/>
    <p:sldId id="327" r:id="rId10"/>
    <p:sldId id="320" r:id="rId11"/>
    <p:sldId id="328" r:id="rId12"/>
    <p:sldId id="329" r:id="rId13"/>
    <p:sldId id="313" r:id="rId14"/>
    <p:sldId id="330" r:id="rId15"/>
    <p:sldId id="331" r:id="rId16"/>
    <p:sldId id="321" r:id="rId17"/>
    <p:sldId id="332" r:id="rId18"/>
    <p:sldId id="333" r:id="rId19"/>
    <p:sldId id="334" r:id="rId20"/>
    <p:sldId id="335" r:id="rId21"/>
    <p:sldId id="336" r:id="rId22"/>
    <p:sldId id="337" r:id="rId23"/>
    <p:sldId id="342" r:id="rId24"/>
    <p:sldId id="338" r:id="rId25"/>
    <p:sldId id="339" r:id="rId26"/>
    <p:sldId id="341" r:id="rId27"/>
    <p:sldId id="343" r:id="rId28"/>
    <p:sldId id="322" r:id="rId29"/>
    <p:sldId id="344" r:id="rId30"/>
    <p:sldId id="345" r:id="rId31"/>
    <p:sldId id="346" r:id="rId32"/>
    <p:sldId id="347" r:id="rId33"/>
    <p:sldId id="31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4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1682D-D380-46E3-A91A-18838A7DF1E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B7787-D76E-4F78-8FA9-31BCD6E10BB7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US" sz="2000" b="1" cap="none" dirty="0">
              <a:solidFill>
                <a:schemeClr val="tx2">
                  <a:lumMod val="10000"/>
                  <a:lumOff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Adaptable,</a:t>
          </a:r>
          <a:r>
            <a:rPr lang="en-US" sz="2000" b="1" cap="none" baseline="0" dirty="0">
              <a:solidFill>
                <a:schemeClr val="tx2">
                  <a:lumMod val="10000"/>
                  <a:lumOff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Fast, Flexible, and Effective</a:t>
          </a:r>
          <a:endParaRPr lang="en-US" sz="2000" b="1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C1B77C00-FD9A-44DF-9391-D30E6E08AEFF}" type="parTrans" cxnId="{02837B09-CF5A-43E3-B177-8DC69E8EBB48}">
      <dgm:prSet/>
      <dgm:spPr/>
      <dgm:t>
        <a:bodyPr/>
        <a:lstStyle/>
        <a:p>
          <a:endParaRPr lang="en-US" sz="1600" dirty="0"/>
        </a:p>
      </dgm:t>
    </dgm:pt>
    <dgm:pt modelId="{089D225D-D8C3-4908-B7FF-753A969B2F06}" type="sibTrans" cxnId="{02837B09-CF5A-43E3-B177-8DC69E8EBB48}">
      <dgm:prSet/>
      <dgm:spPr/>
      <dgm:t>
        <a:bodyPr/>
        <a:lstStyle/>
        <a:p>
          <a:endParaRPr lang="en-US"/>
        </a:p>
      </dgm:t>
    </dgm:pt>
    <dgm:pt modelId="{DB8885A5-B6EB-4F2C-B565-8E471C95E4F5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PH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Continuous Improvement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ED07ECD-87E1-46C6-A685-6F11ED1B0244}" type="parTrans" cxnId="{4D99F7B9-41E4-43B6-9849-65F201B581BC}">
      <dgm:prSet/>
      <dgm:spPr/>
      <dgm:t>
        <a:bodyPr/>
        <a:lstStyle/>
        <a:p>
          <a:endParaRPr lang="en-US" sz="1600" dirty="0"/>
        </a:p>
      </dgm:t>
    </dgm:pt>
    <dgm:pt modelId="{BF1C2B1D-3AC4-44C3-A217-E66F0BB7BD1D}" type="sibTrans" cxnId="{4D99F7B9-41E4-43B6-9849-65F201B581BC}">
      <dgm:prSet/>
      <dgm:spPr/>
      <dgm:t>
        <a:bodyPr/>
        <a:lstStyle/>
        <a:p>
          <a:endParaRPr lang="en-US"/>
        </a:p>
      </dgm:t>
    </dgm:pt>
    <dgm:pt modelId="{A330F3E4-0F28-47F6-A166-065B053DFF88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PH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Product Backlogs &amp; Sprints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E0E81ADC-9F66-42B7-8252-2CCA0A27FACE}" type="parTrans" cxnId="{C0EB1D88-6446-47E4-99CE-F5F417CC52F5}">
      <dgm:prSet/>
      <dgm:spPr/>
      <dgm:t>
        <a:bodyPr/>
        <a:lstStyle/>
        <a:p>
          <a:endParaRPr lang="en-US" sz="1600" dirty="0"/>
        </a:p>
      </dgm:t>
    </dgm:pt>
    <dgm:pt modelId="{710C2E77-9EE7-453A-8E8B-70CC8531FA08}" type="sibTrans" cxnId="{C0EB1D88-6446-47E4-99CE-F5F417CC52F5}">
      <dgm:prSet/>
      <dgm:spPr/>
      <dgm:t>
        <a:bodyPr/>
        <a:lstStyle/>
        <a:p>
          <a:endParaRPr lang="en-US"/>
        </a:p>
      </dgm:t>
    </dgm:pt>
    <dgm:pt modelId="{F77E5DBE-809B-4934-AEFC-E0CF82680850}">
      <dgm:prSet custT="1"/>
      <dgm:spPr>
        <a:solidFill>
          <a:schemeClr val="accent1">
            <a:lumMod val="75000"/>
          </a:schemeClr>
        </a:solidFill>
      </dgm:spPr>
      <dgm:t>
        <a:bodyPr lIns="144000"/>
        <a:lstStyle/>
        <a:p>
          <a:r>
            <a:rPr lang="en-PH" sz="2000" b="1" kern="1200" cap="none" dirty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Open</a:t>
          </a:r>
          <a:r>
            <a:rPr lang="en-PH" sz="2000" b="1" kern="1200" cap="none" baseline="0" dirty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 Communication</a:t>
          </a:r>
          <a:endParaRPr lang="ru-RU" sz="2000" b="1" kern="1200" cap="none" dirty="0">
            <a:solidFill>
              <a:schemeClr val="accent1">
                <a:lumMod val="20000"/>
                <a:lumOff val="80000"/>
              </a:scheme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gm:t>
    </dgm:pt>
    <dgm:pt modelId="{3FADD6D9-423C-49AC-891C-2ED5C18466D9}" type="parTrans" cxnId="{5893D7E6-1DA4-42D2-8FDC-2ED6EFC30D47}">
      <dgm:prSet/>
      <dgm:spPr/>
      <dgm:t>
        <a:bodyPr/>
        <a:lstStyle/>
        <a:p>
          <a:endParaRPr lang="ru-RU"/>
        </a:p>
      </dgm:t>
    </dgm:pt>
    <dgm:pt modelId="{49C18DBA-CD31-49D2-AC8F-C4C215BFFCBE}" type="sibTrans" cxnId="{5893D7E6-1DA4-42D2-8FDC-2ED6EFC30D47}">
      <dgm:prSet/>
      <dgm:spPr/>
      <dgm:t>
        <a:bodyPr/>
        <a:lstStyle/>
        <a:p>
          <a:endParaRPr lang="ru-RU"/>
        </a:p>
      </dgm:t>
    </dgm:pt>
    <dgm:pt modelId="{68F5FA87-9D83-4938-8135-12906406FB54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pPr marL="0" lvl="0" indent="0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Shared Responsibility</a:t>
          </a:r>
          <a:endParaRPr lang="ru-RU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gm:t>
    </dgm:pt>
    <dgm:pt modelId="{1982533C-AFAF-4B88-8C9D-63D15C4DEB57}" type="parTrans" cxnId="{B5FDB712-A026-4671-B94B-4C87ADEAF62E}">
      <dgm:prSet/>
      <dgm:spPr/>
      <dgm:t>
        <a:bodyPr/>
        <a:lstStyle/>
        <a:p>
          <a:endParaRPr lang="ru-RU"/>
        </a:p>
      </dgm:t>
    </dgm:pt>
    <dgm:pt modelId="{424DD966-F307-4829-96C2-239A84AC0F46}" type="sibTrans" cxnId="{B5FDB712-A026-4671-B94B-4C87ADEAF62E}">
      <dgm:prSet/>
      <dgm:spPr/>
      <dgm:t>
        <a:bodyPr/>
        <a:lstStyle/>
        <a:p>
          <a:endParaRPr lang="ru-RU"/>
        </a:p>
      </dgm:t>
    </dgm:pt>
    <dgm:pt modelId="{6D207D14-66B7-42A2-A6A3-64AB05FAADCE}" type="pres">
      <dgm:prSet presAssocID="{4521682D-D380-46E3-A91A-18838A7DF1E3}" presName="linear" presStyleCnt="0">
        <dgm:presLayoutVars>
          <dgm:animLvl val="lvl"/>
          <dgm:resizeHandles val="exact"/>
        </dgm:presLayoutVars>
      </dgm:prSet>
      <dgm:spPr/>
    </dgm:pt>
    <dgm:pt modelId="{B09651CA-6082-4653-AB70-933BB1235F97}" type="pres">
      <dgm:prSet presAssocID="{4B6B7787-D76E-4F78-8FA9-31BCD6E10BB7}" presName="parentText" presStyleLbl="node1" presStyleIdx="0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25CCB83-139F-4C3E-BB50-1AAB056F816E}" type="pres">
      <dgm:prSet presAssocID="{089D225D-D8C3-4908-B7FF-753A969B2F06}" presName="spacer" presStyleCnt="0"/>
      <dgm:spPr/>
    </dgm:pt>
    <dgm:pt modelId="{14242B1F-D9B5-48D7-B880-6ADD69BA03A8}" type="pres">
      <dgm:prSet presAssocID="{F77E5DBE-809B-4934-AEFC-E0CF82680850}" presName="parentText" presStyleLbl="node1" presStyleIdx="1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868EFC29-8A99-437A-8E5B-E8590CA2C101}" type="pres">
      <dgm:prSet presAssocID="{49C18DBA-CD31-49D2-AC8F-C4C215BFFCBE}" presName="spacer" presStyleCnt="0"/>
      <dgm:spPr/>
    </dgm:pt>
    <dgm:pt modelId="{14C74C61-1CDB-4754-9DB7-BD125709153E}" type="pres">
      <dgm:prSet presAssocID="{68F5FA87-9D83-4938-8135-12906406FB54}" presName="parentText" presStyleLbl="node1" presStyleIdx="2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11080CE5-D987-459C-95B7-886EF3881AB0}" type="pres">
      <dgm:prSet presAssocID="{424DD966-F307-4829-96C2-239A84AC0F46}" presName="spacer" presStyleCnt="0"/>
      <dgm:spPr/>
    </dgm:pt>
    <dgm:pt modelId="{49C89894-5EBE-471A-A468-46210B8B996A}" type="pres">
      <dgm:prSet presAssocID="{DB8885A5-B6EB-4F2C-B565-8E471C95E4F5}" presName="parentText" presStyleLbl="node1" presStyleIdx="3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48EBDE82-67EA-4DEA-BA6A-97760560F4BC}" type="pres">
      <dgm:prSet presAssocID="{BF1C2B1D-3AC4-44C3-A217-E66F0BB7BD1D}" presName="spacer" presStyleCnt="0"/>
      <dgm:spPr/>
    </dgm:pt>
    <dgm:pt modelId="{F3432693-EA90-45F0-A9D1-07C9BF3C7ACB}" type="pres">
      <dgm:prSet presAssocID="{A330F3E4-0F28-47F6-A166-065B053DFF88}" presName="parentText" presStyleLbl="node1" presStyleIdx="4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02837B09-CF5A-43E3-B177-8DC69E8EBB48}" srcId="{4521682D-D380-46E3-A91A-18838A7DF1E3}" destId="{4B6B7787-D76E-4F78-8FA9-31BCD6E10BB7}" srcOrd="0" destOrd="0" parTransId="{C1B77C00-FD9A-44DF-9391-D30E6E08AEFF}" sibTransId="{089D225D-D8C3-4908-B7FF-753A969B2F06}"/>
    <dgm:cxn modelId="{B5FDB712-A026-4671-B94B-4C87ADEAF62E}" srcId="{4521682D-D380-46E3-A91A-18838A7DF1E3}" destId="{68F5FA87-9D83-4938-8135-12906406FB54}" srcOrd="2" destOrd="0" parTransId="{1982533C-AFAF-4B88-8C9D-63D15C4DEB57}" sibTransId="{424DD966-F307-4829-96C2-239A84AC0F46}"/>
    <dgm:cxn modelId="{F3597130-708F-4560-9E66-21B1D756096B}" type="presOf" srcId="{68F5FA87-9D83-4938-8135-12906406FB54}" destId="{14C74C61-1CDB-4754-9DB7-BD125709153E}" srcOrd="0" destOrd="0" presId="urn:microsoft.com/office/officeart/2005/8/layout/vList2"/>
    <dgm:cxn modelId="{1CC0E55B-A131-462D-90B2-C929BDB1A8A2}" type="presOf" srcId="{DB8885A5-B6EB-4F2C-B565-8E471C95E4F5}" destId="{49C89894-5EBE-471A-A468-46210B8B996A}" srcOrd="0" destOrd="0" presId="urn:microsoft.com/office/officeart/2005/8/layout/vList2"/>
    <dgm:cxn modelId="{ABC4BF73-4323-4885-B732-EA7E8D41BAF4}" type="presOf" srcId="{F77E5DBE-809B-4934-AEFC-E0CF82680850}" destId="{14242B1F-D9B5-48D7-B880-6ADD69BA03A8}" srcOrd="0" destOrd="0" presId="urn:microsoft.com/office/officeart/2005/8/layout/vList2"/>
    <dgm:cxn modelId="{C0EB1D88-6446-47E4-99CE-F5F417CC52F5}" srcId="{4521682D-D380-46E3-A91A-18838A7DF1E3}" destId="{A330F3E4-0F28-47F6-A166-065B053DFF88}" srcOrd="4" destOrd="0" parTransId="{E0E81ADC-9F66-42B7-8252-2CCA0A27FACE}" sibTransId="{710C2E77-9EE7-453A-8E8B-70CC8531FA08}"/>
    <dgm:cxn modelId="{E2B5D69F-D9D2-416D-94E3-CF16021898D0}" type="presOf" srcId="{4521682D-D380-46E3-A91A-18838A7DF1E3}" destId="{6D207D14-66B7-42A2-A6A3-64AB05FAADCE}" srcOrd="0" destOrd="0" presId="urn:microsoft.com/office/officeart/2005/8/layout/vList2"/>
    <dgm:cxn modelId="{4D99F7B9-41E4-43B6-9849-65F201B581BC}" srcId="{4521682D-D380-46E3-A91A-18838A7DF1E3}" destId="{DB8885A5-B6EB-4F2C-B565-8E471C95E4F5}" srcOrd="3" destOrd="0" parTransId="{FED07ECD-87E1-46C6-A685-6F11ED1B0244}" sibTransId="{BF1C2B1D-3AC4-44C3-A217-E66F0BB7BD1D}"/>
    <dgm:cxn modelId="{E80701C2-6539-463A-A151-C31C5428D761}" type="presOf" srcId="{A330F3E4-0F28-47F6-A166-065B053DFF88}" destId="{F3432693-EA90-45F0-A9D1-07C9BF3C7ACB}" srcOrd="0" destOrd="0" presId="urn:microsoft.com/office/officeart/2005/8/layout/vList2"/>
    <dgm:cxn modelId="{32EC64DD-682C-4BEF-85BA-D7D979E71F4E}" type="presOf" srcId="{4B6B7787-D76E-4F78-8FA9-31BCD6E10BB7}" destId="{B09651CA-6082-4653-AB70-933BB1235F97}" srcOrd="0" destOrd="0" presId="urn:microsoft.com/office/officeart/2005/8/layout/vList2"/>
    <dgm:cxn modelId="{5893D7E6-1DA4-42D2-8FDC-2ED6EFC30D47}" srcId="{4521682D-D380-46E3-A91A-18838A7DF1E3}" destId="{F77E5DBE-809B-4934-AEFC-E0CF82680850}" srcOrd="1" destOrd="0" parTransId="{3FADD6D9-423C-49AC-891C-2ED5C18466D9}" sibTransId="{49C18DBA-CD31-49D2-AC8F-C4C215BFFCBE}"/>
    <dgm:cxn modelId="{CF2AF8A6-7CFE-40B1-8B2A-CEF52463EA16}" type="presParOf" srcId="{6D207D14-66B7-42A2-A6A3-64AB05FAADCE}" destId="{B09651CA-6082-4653-AB70-933BB1235F97}" srcOrd="0" destOrd="0" presId="urn:microsoft.com/office/officeart/2005/8/layout/vList2"/>
    <dgm:cxn modelId="{8A6AFBDC-F2CD-4B8E-836A-2D1352192C08}" type="presParOf" srcId="{6D207D14-66B7-42A2-A6A3-64AB05FAADCE}" destId="{625CCB83-139F-4C3E-BB50-1AAB056F816E}" srcOrd="1" destOrd="0" presId="urn:microsoft.com/office/officeart/2005/8/layout/vList2"/>
    <dgm:cxn modelId="{E7DE2EFF-CB34-45C3-8435-F50E70742497}" type="presParOf" srcId="{6D207D14-66B7-42A2-A6A3-64AB05FAADCE}" destId="{14242B1F-D9B5-48D7-B880-6ADD69BA03A8}" srcOrd="2" destOrd="0" presId="urn:microsoft.com/office/officeart/2005/8/layout/vList2"/>
    <dgm:cxn modelId="{3F16EB53-3C12-4AA8-B624-E7DD0A727E14}" type="presParOf" srcId="{6D207D14-66B7-42A2-A6A3-64AB05FAADCE}" destId="{868EFC29-8A99-437A-8E5B-E8590CA2C101}" srcOrd="3" destOrd="0" presId="urn:microsoft.com/office/officeart/2005/8/layout/vList2"/>
    <dgm:cxn modelId="{3C5A7FDD-0B81-4386-9DE5-81E9E62CDFAC}" type="presParOf" srcId="{6D207D14-66B7-42A2-A6A3-64AB05FAADCE}" destId="{14C74C61-1CDB-4754-9DB7-BD125709153E}" srcOrd="4" destOrd="0" presId="urn:microsoft.com/office/officeart/2005/8/layout/vList2"/>
    <dgm:cxn modelId="{F4ABDF0F-5B28-466C-8912-B65F0087A4A1}" type="presParOf" srcId="{6D207D14-66B7-42A2-A6A3-64AB05FAADCE}" destId="{11080CE5-D987-459C-95B7-886EF3881AB0}" srcOrd="5" destOrd="0" presId="urn:microsoft.com/office/officeart/2005/8/layout/vList2"/>
    <dgm:cxn modelId="{F027BA3F-8226-4401-8E92-6DDA4C3DE181}" type="presParOf" srcId="{6D207D14-66B7-42A2-A6A3-64AB05FAADCE}" destId="{49C89894-5EBE-471A-A468-46210B8B996A}" srcOrd="6" destOrd="0" presId="urn:microsoft.com/office/officeart/2005/8/layout/vList2"/>
    <dgm:cxn modelId="{6A78EBC1-FC5A-4BDA-8CE9-1D97CFE4273F}" type="presParOf" srcId="{6D207D14-66B7-42A2-A6A3-64AB05FAADCE}" destId="{48EBDE82-67EA-4DEA-BA6A-97760560F4BC}" srcOrd="7" destOrd="0" presId="urn:microsoft.com/office/officeart/2005/8/layout/vList2"/>
    <dgm:cxn modelId="{15DB1653-EEEC-4908-AF72-0B6591E8A65D}" type="presParOf" srcId="{6D207D14-66B7-42A2-A6A3-64AB05FAADCE}" destId="{F3432693-EA90-45F0-A9D1-07C9BF3C7AC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651CA-6082-4653-AB70-933BB1235F97}">
      <dsp:nvSpPr>
        <dsp:cNvPr id="0" name=""/>
        <dsp:cNvSpPr/>
      </dsp:nvSpPr>
      <dsp:spPr>
        <a:xfrm>
          <a:off x="0" y="1211"/>
          <a:ext cx="5422390" cy="587148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solidFill>
                <a:schemeClr val="tx2">
                  <a:lumMod val="10000"/>
                  <a:lumOff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Adaptable,</a:t>
          </a:r>
          <a:r>
            <a:rPr lang="en-US" sz="2000" b="1" kern="1200" cap="none" baseline="0" dirty="0">
              <a:solidFill>
                <a:schemeClr val="tx2">
                  <a:lumMod val="10000"/>
                  <a:lumOff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Fast, Flexible, and Effective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0" y="1211"/>
        <a:ext cx="5422390" cy="587148"/>
      </dsp:txXfrm>
    </dsp:sp>
    <dsp:sp modelId="{14242B1F-D9B5-48D7-B880-6ADD69BA03A8}">
      <dsp:nvSpPr>
        <dsp:cNvPr id="0" name=""/>
        <dsp:cNvSpPr/>
      </dsp:nvSpPr>
      <dsp:spPr>
        <a:xfrm>
          <a:off x="0" y="600818"/>
          <a:ext cx="5422390" cy="587148"/>
        </a:xfrm>
        <a:prstGeom prst="rect">
          <a:avLst/>
        </a:prstGeom>
        <a:solidFill>
          <a:schemeClr val="accent1">
            <a:lumMod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b="1" kern="1200" cap="none" dirty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Open</a:t>
          </a:r>
          <a:r>
            <a:rPr lang="en-PH" sz="2000" b="1" kern="1200" cap="none" baseline="0" dirty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 Communication</a:t>
          </a:r>
          <a:endParaRPr lang="ru-RU" sz="2000" b="1" kern="1200" cap="none" dirty="0">
            <a:solidFill>
              <a:schemeClr val="accent1">
                <a:lumMod val="20000"/>
                <a:lumOff val="80000"/>
              </a:scheme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sp:txBody>
      <dsp:txXfrm>
        <a:off x="0" y="600818"/>
        <a:ext cx="5422390" cy="587148"/>
      </dsp:txXfrm>
    </dsp:sp>
    <dsp:sp modelId="{14C74C61-1CDB-4754-9DB7-BD125709153E}">
      <dsp:nvSpPr>
        <dsp:cNvPr id="0" name=""/>
        <dsp:cNvSpPr/>
      </dsp:nvSpPr>
      <dsp:spPr>
        <a:xfrm>
          <a:off x="0" y="1200425"/>
          <a:ext cx="5422390" cy="587148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Shared Responsibility</a:t>
          </a:r>
          <a:endParaRPr lang="ru-RU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sp:txBody>
      <dsp:txXfrm>
        <a:off x="0" y="1200425"/>
        <a:ext cx="5422390" cy="587148"/>
      </dsp:txXfrm>
    </dsp:sp>
    <dsp:sp modelId="{49C89894-5EBE-471A-A468-46210B8B996A}">
      <dsp:nvSpPr>
        <dsp:cNvPr id="0" name=""/>
        <dsp:cNvSpPr/>
      </dsp:nvSpPr>
      <dsp:spPr>
        <a:xfrm>
          <a:off x="0" y="1800033"/>
          <a:ext cx="5422390" cy="587148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Continuous Improvement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0" y="1800033"/>
        <a:ext cx="5422390" cy="587148"/>
      </dsp:txXfrm>
    </dsp:sp>
    <dsp:sp modelId="{F3432693-EA90-45F0-A9D1-07C9BF3C7ACB}">
      <dsp:nvSpPr>
        <dsp:cNvPr id="0" name=""/>
        <dsp:cNvSpPr/>
      </dsp:nvSpPr>
      <dsp:spPr>
        <a:xfrm>
          <a:off x="0" y="2399640"/>
          <a:ext cx="5422390" cy="587148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Product Backlogs &amp; Sprints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0" y="2399640"/>
        <a:ext cx="5422390" cy="587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68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81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6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35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66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18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13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5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21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75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54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98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12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86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09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14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71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47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6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84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9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22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89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4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9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8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72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2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31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1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73816531-CCD3-4909-A41B-EAB1049BDA8C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ef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53768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96899-6846-4B29-AD05-49215C31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459" y="197123"/>
            <a:ext cx="3392382" cy="1675219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2939FABB-D58D-4DAF-878D-EB51A2AA62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459" y="2057400"/>
            <a:ext cx="3392382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AD5814-D5B6-4BF5-BF94-2F284D0079F8}"/>
              </a:ext>
            </a:extLst>
          </p:cNvPr>
          <p:cNvSpPr/>
          <p:nvPr userDrawn="1"/>
        </p:nvSpPr>
        <p:spPr>
          <a:xfrm>
            <a:off x="8042147" y="453643"/>
            <a:ext cx="3528000" cy="9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1FB18E8B-6111-4A64-AA8C-4CD4C981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D5311807-ED2F-406C-B107-B5D885AD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643FEB5F-C4B2-43B5-B019-DC467A62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1715664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670A55AC-ADB5-440D-AFFF-99C1406F297F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BC34B1AC-9A7E-4B2F-BE59-65E2DDF1D6F6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E9E340-46EE-4A5F-9C9B-315AD29A92C5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AE95AE94-03D1-4FC2-903C-8511BF4E0409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CAD31966-421C-41DC-9B46-21B1CD73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9102ED-C049-4F62-A2D8-58981A0621E3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5F73D5-EFB4-4DAE-8CBA-1128F10D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B92446D-E0AD-4899-86E1-DFBB50D92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BF0768A-BCD3-4064-8FE0-C439326F0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3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12/6/2022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26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40" r:id="rId10"/>
    <p:sldLayoutId id="2147483741" r:id="rId11"/>
    <p:sldLayoutId id="2147483742" r:id="rId12"/>
    <p:sldLayoutId id="2147483730" r:id="rId13"/>
    <p:sldLayoutId id="2147483739" r:id="rId14"/>
    <p:sldLayoutId id="2147483744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jpe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gif"/><Relationship Id="rId5" Type="http://schemas.openxmlformats.org/officeDocument/2006/relationships/image" Target="../media/image3.jp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1.jpe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23.png"/><Relationship Id="rId10" Type="http://schemas.openxmlformats.org/officeDocument/2006/relationships/image" Target="../media/image19.gif"/><Relationship Id="rId4" Type="http://schemas.openxmlformats.org/officeDocument/2006/relationships/image" Target="../media/image22.png"/><Relationship Id="rId9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gif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31.jpe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gif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42.gif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42.gif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1.jpeg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48.gif"/><Relationship Id="rId4" Type="http://schemas.openxmlformats.org/officeDocument/2006/relationships/image" Target="../media/image17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1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48.gif"/><Relationship Id="rId4" Type="http://schemas.openxmlformats.org/officeDocument/2006/relationships/image" Target="../media/image17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31.jpeg"/><Relationship Id="rId7" Type="http://schemas.openxmlformats.org/officeDocument/2006/relationships/image" Target="../media/image4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18.png"/><Relationship Id="rId10" Type="http://schemas.openxmlformats.org/officeDocument/2006/relationships/image" Target="../media/image57.png"/><Relationship Id="rId4" Type="http://schemas.openxmlformats.org/officeDocument/2006/relationships/image" Target="../media/image48.gif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62.png"/><Relationship Id="rId3" Type="http://schemas.openxmlformats.org/officeDocument/2006/relationships/image" Target="../media/image31.jpeg"/><Relationship Id="rId7" Type="http://schemas.openxmlformats.org/officeDocument/2006/relationships/image" Target="../media/image2.gif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image" Target="../media/image48.gif"/><Relationship Id="rId5" Type="http://schemas.openxmlformats.org/officeDocument/2006/relationships/image" Target="../media/image59.gif"/><Relationship Id="rId15" Type="http://schemas.openxmlformats.org/officeDocument/2006/relationships/image" Target="../media/image64.png"/><Relationship Id="rId10" Type="http://schemas.openxmlformats.org/officeDocument/2006/relationships/image" Target="../media/image4.gif"/><Relationship Id="rId4" Type="http://schemas.openxmlformats.org/officeDocument/2006/relationships/image" Target="../media/image58.gif"/><Relationship Id="rId9" Type="http://schemas.openxmlformats.org/officeDocument/2006/relationships/image" Target="../media/image61.png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2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hyperlink" Target="https://pixabay.com/en/pc-computer-screen-monitor-ad-1776995/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A8C340-8A25-8B01-5C07-4E3C7C52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5" y="4093263"/>
            <a:ext cx="723900" cy="762000"/>
          </a:xfrm>
          <a:prstGeom prst="rect">
            <a:avLst/>
          </a:prstGeom>
        </p:spPr>
      </p:pic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A6E1B83-B838-ACBE-33EE-EA5F9665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9FB5A46-AFE6-243A-7B34-04CA6F82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Tourism Monitoring System for Bolinao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3525" y="2228003"/>
            <a:ext cx="4630887" cy="4068294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DANILYN V. BANOGON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JESTER EINSTEIN C. IBASAN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JERHOME T. REANTASO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JASMINE B. ZINAMPAN</a:t>
            </a:r>
            <a:endParaRPr lang="en-US" sz="2800" b="1" dirty="0"/>
          </a:p>
        </p:txBody>
      </p: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59" r="3359"/>
          <a:stretch/>
        </p:blipFill>
        <p:spPr>
          <a:xfrm>
            <a:off x="5789479" y="2228003"/>
            <a:ext cx="5821330" cy="3900339"/>
          </a:xfrm>
          <a:prstGeom prst="rect">
            <a:avLst/>
          </a:prstGeom>
          <a:noFill/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D30B3DD-8F17-94CC-BDCA-76567C13C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60" y="2554282"/>
            <a:ext cx="609600" cy="72390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5570E4-3D7D-62B6-9398-AC02C5036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893" y="3319146"/>
            <a:ext cx="609600" cy="73152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8F15A03-15E8-2BA9-2963-3A15E2282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226" y="4771425"/>
            <a:ext cx="609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E12A-8BF8-4D3D-842F-D070248D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DB1DA-AD73-4E32-B7D5-0BD10081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3D8B0C-EFCA-45C3-A92A-E9B17B93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/>
              <a:t>OBJECTIVES OF THE STUDY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ACF6-E8C5-485F-B9F8-6F314C33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anchor="ctr"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Identify the 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existing process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and monitoring techniques of Bolinao’s Tourism.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200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Identify the </a:t>
            </a:r>
            <a:r>
              <a:rPr lang="en-US" sz="2200" b="1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problems </a:t>
            </a:r>
            <a:r>
              <a:rPr lang="en-US" sz="2200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encountered within the existing process of Bolinao Tourism Office.</a:t>
            </a:r>
            <a:endParaRPr lang="fil-PH" sz="2200" u="none" strike="noStrike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200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Devise </a:t>
            </a:r>
            <a:r>
              <a:rPr lang="en-US" sz="2200" b="1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r>
              <a:rPr lang="en-US" sz="2200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 to be integrated in the proposed Tourism Monitoring System; and</a:t>
            </a:r>
            <a:endParaRPr lang="fil-PH" sz="2200" u="none" strike="noStrike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20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Determine the </a:t>
            </a:r>
            <a:r>
              <a:rPr lang="en-US" sz="2200" b="1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acceptability level </a:t>
            </a:r>
            <a:r>
              <a:rPr lang="en-US" sz="220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of the developed system.</a:t>
            </a:r>
            <a:endParaRPr lang="fil-PH" sz="2200" u="none" strike="noStrike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CCDD1084-3E91-6A35-2114-97925E4C7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63" y="942819"/>
            <a:ext cx="773137" cy="7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6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E12A-8BF8-4D3D-842F-D070248D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DB1DA-AD73-4E32-B7D5-0BD10081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3D8B0C-EFCA-45C3-A92A-E9B17B93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/>
              <a:t>IMPORTANCE OF THE STUDY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ACF6-E8C5-485F-B9F8-6F314C33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610602" cy="3678303"/>
          </a:xfrm>
        </p:spPr>
        <p:txBody>
          <a:bodyPr anchor="ctr"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Tourism Office of Bolinao.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Owners of Tourist Infrastructures.</a:t>
            </a:r>
            <a:endParaRPr lang="en-US" sz="2800" b="1" u="sng" dirty="0">
              <a:solidFill>
                <a:schemeClr val="tx1"/>
              </a:solidFill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Tourists.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Proponents</a:t>
            </a:r>
            <a:r>
              <a:rPr lang="en-US" sz="2800" b="1" u="sng" dirty="0">
                <a:solidFill>
                  <a:schemeClr val="tx1"/>
                </a:solidFill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38153F2-5952-C1BB-9FAF-2CDD0F6A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72" y="4414191"/>
            <a:ext cx="4946657" cy="723901"/>
          </a:xfrm>
          <a:prstGeom prst="rect">
            <a:avLst/>
          </a:prstGeom>
        </p:spPr>
      </p:pic>
      <p:pic>
        <p:nvPicPr>
          <p:cNvPr id="9" name="Picture 8" descr="A picture containing text, crossword puzzle, clipart&#10;&#10;Description automatically generated">
            <a:extLst>
              <a:ext uri="{FF2B5EF4-FFF2-40B4-BE49-F238E27FC236}">
                <a16:creationId xmlns:a16="http://schemas.microsoft.com/office/drawing/2014/main" id="{B04B719F-19A5-4BFC-4ECF-62C7581F5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463" y="2549873"/>
            <a:ext cx="2247900" cy="723900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D133D1-2CDD-E517-2F67-C507E64EE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34829" y="5134899"/>
            <a:ext cx="609600" cy="7239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6C2742-B088-3561-5419-CA71D719D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245" y="5134899"/>
            <a:ext cx="609600" cy="72390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0A05D9F-9558-5DB2-1AE6-AE0E88401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9463" y="5134899"/>
            <a:ext cx="571500" cy="685800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7A19ACF-6E67-3AC1-1867-29F71A739D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829845" y="5058699"/>
            <a:ext cx="723900" cy="762000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4166D8E-B49E-B340-1313-CBE545C3F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9629" y="3544606"/>
            <a:ext cx="685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49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E12A-8BF8-4D3D-842F-D070248D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DB1DA-AD73-4E32-B7D5-0BD10081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3D8B0C-EFCA-45C3-A92A-E9B17B93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SCOPE AND DELIMITATION of THE STUDY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ACF6-E8C5-485F-B9F8-6F314C330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/>
              <a:t>Bolinao is the scope of the study</a:t>
            </a:r>
            <a:endParaRPr lang="en-US" b="1" dirty="0">
              <a:effectLst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>
                <a:effectLst/>
              </a:rPr>
              <a:t>Tourist Account &amp; Activity Management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>
                <a:effectLst/>
              </a:rPr>
              <a:t>Real-time Monitoring with Visual Map</a:t>
            </a:r>
            <a:endParaRPr lang="en-US" b="1" dirty="0"/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>
                <a:effectLst/>
              </a:rPr>
              <a:t>Tourist Data Collection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>
                <a:effectLst/>
              </a:rPr>
              <a:t>Recommendation of List of Registered Establishments</a:t>
            </a:r>
            <a:endParaRPr lang="en-US" b="1" dirty="0"/>
          </a:p>
          <a:p>
            <a:pPr marL="216000" indent="-216000">
              <a:buFont typeface="Wingdings" panose="05000000000000000000" pitchFamily="2" charset="2"/>
              <a:buChar char="§"/>
            </a:pPr>
            <a:endParaRPr lang="en-US" b="1" u="sng" strike="noStrike" dirty="0">
              <a:effectLst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u="sng" dirty="0"/>
              <a:t>NO Financial Transactions(e.g. Payments for Booking)</a:t>
            </a:r>
            <a:endParaRPr lang="en-US" b="1" u="sng" strike="noStrike" dirty="0">
              <a:effectLst/>
            </a:endParaRP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B463308F-2015-FD6F-7271-4873EFD30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40" y="2699352"/>
            <a:ext cx="3276600" cy="2743200"/>
          </a:xfrm>
          <a:prstGeom prst="rect">
            <a:avLst/>
          </a:prstGeom>
        </p:spPr>
      </p:pic>
      <p:pic>
        <p:nvPicPr>
          <p:cNvPr id="12" name="Content Placeholder 11" descr="A picture containing toy&#10;&#10;Description automatically generated">
            <a:extLst>
              <a:ext uri="{FF2B5EF4-FFF2-40B4-BE49-F238E27FC236}">
                <a16:creationId xmlns:a16="http://schemas.microsoft.com/office/drawing/2014/main" id="{26586225-1F44-D2B1-411A-8E3D607BD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495343" y="1301251"/>
            <a:ext cx="1954620" cy="2736468"/>
          </a:xfrm>
        </p:spPr>
      </p:pic>
    </p:spTree>
    <p:extLst>
      <p:ext uri="{BB962C8B-B14F-4D97-AF65-F5344CB8AC3E}">
        <p14:creationId xmlns:p14="http://schemas.microsoft.com/office/powerpoint/2010/main" val="340387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76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METHODOLOGY</a:t>
            </a:r>
          </a:p>
        </p:txBody>
      </p:sp>
      <p:graphicFrame>
        <p:nvGraphicFramePr>
          <p:cNvPr id="16" name="Content Placeholder 4" descr="SmartArt object">
            <a:extLst>
              <a:ext uri="{FF2B5EF4-FFF2-40B4-BE49-F238E27FC236}">
                <a16:creationId xmlns:a16="http://schemas.microsoft.com/office/drawing/2014/main" id="{F35B8AB0-B78B-405A-AC99-8E100E28E8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6757892"/>
              </p:ext>
            </p:extLst>
          </p:nvPr>
        </p:nvGraphicFramePr>
        <p:xfrm>
          <a:off x="445729" y="2563921"/>
          <a:ext cx="5422390" cy="29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latin typeface="Courier New" panose="02070309020205020404" pitchFamily="49" charset="0"/>
                <a:cs typeface="Courier New" panose="02070309020205020404" pitchFamily="49" charset="0"/>
              </a:rPr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pPr defTabSz="457200">
                <a:spcAft>
                  <a:spcPts val="600"/>
                </a:spcAft>
              </a:pPr>
              <a:t>13</a:t>
            </a:fld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6B85E-37E5-0C97-F823-2FB5CD6837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82" y="2351676"/>
            <a:ext cx="5127219" cy="3783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76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latin typeface="Courier New" panose="02070309020205020404" pitchFamily="49" charset="0"/>
                <a:cs typeface="Courier New" panose="02070309020205020404" pitchFamily="49" charset="0"/>
              </a:rPr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pPr defTabSz="457200">
                <a:spcAft>
                  <a:spcPts val="600"/>
                </a:spcAft>
              </a:pPr>
              <a:t>14</a:t>
            </a:fld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26F47B45-3548-6E08-45C8-A38FE151C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60" y="1946520"/>
            <a:ext cx="1659910" cy="1593514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088F108-2488-F9EC-50B1-2D1475ACC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1006" y="3636461"/>
            <a:ext cx="2122818" cy="57642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FAST</a:t>
            </a:r>
            <a:endParaRPr lang="fil-PH" sz="2000" b="1" u="none" strike="noStrik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 descr="A picture containing qr code&#10;&#10;Description automatically generated">
            <a:extLst>
              <a:ext uri="{FF2B5EF4-FFF2-40B4-BE49-F238E27FC236}">
                <a16:creationId xmlns:a16="http://schemas.microsoft.com/office/drawing/2014/main" id="{9503E2DF-0BC4-C61A-4F93-32FACB438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22" y="2042946"/>
            <a:ext cx="1315488" cy="1593515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A383459-1D4B-139B-9BAC-F2272197AF76}"/>
              </a:ext>
            </a:extLst>
          </p:cNvPr>
          <p:cNvSpPr txBox="1">
            <a:spLocks/>
          </p:cNvSpPr>
          <p:nvPr/>
        </p:nvSpPr>
        <p:spPr>
          <a:xfrm>
            <a:off x="3898018" y="3636461"/>
            <a:ext cx="3168988" cy="5764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CREATIVE AND INNOVATIVE</a:t>
            </a:r>
            <a:endParaRPr lang="fil-PH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4858BF96-9181-9670-422E-381B3C134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75" y="1946520"/>
            <a:ext cx="4914900" cy="217170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A8F5E48-93F9-2F18-8C59-4129001C53C5}"/>
              </a:ext>
            </a:extLst>
          </p:cNvPr>
          <p:cNvSpPr txBox="1">
            <a:spLocks/>
          </p:cNvSpPr>
          <p:nvPr/>
        </p:nvSpPr>
        <p:spPr>
          <a:xfrm>
            <a:off x="7805931" y="4383531"/>
            <a:ext cx="3168988" cy="5764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IMPROVED PRODUCT QUALITY</a:t>
            </a:r>
            <a:endParaRPr lang="fil-PH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19A8B87-5AE4-8FCE-5B54-6F46630F3AD0}"/>
              </a:ext>
            </a:extLst>
          </p:cNvPr>
          <p:cNvSpPr txBox="1">
            <a:spLocks/>
          </p:cNvSpPr>
          <p:nvPr/>
        </p:nvSpPr>
        <p:spPr>
          <a:xfrm>
            <a:off x="2405178" y="5965079"/>
            <a:ext cx="3168988" cy="5764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STAKEHOLDER SATISFACTION</a:t>
            </a:r>
            <a:endParaRPr lang="fil-PH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B0E710-5A48-6B35-A659-192D44D6B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154" y="4747399"/>
            <a:ext cx="979728" cy="10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4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4E960E-ED1B-8FF7-1D29-AF07051E3C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742794"/>
            <a:ext cx="7442200" cy="51366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76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latin typeface="Courier New" panose="02070309020205020404" pitchFamily="49" charset="0"/>
                <a:cs typeface="Courier New" panose="02070309020205020404" pitchFamily="49" charset="0"/>
              </a:rPr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pPr defTabSz="457200">
                <a:spcAft>
                  <a:spcPts val="600"/>
                </a:spcAft>
              </a:pPr>
              <a:t>15</a:t>
            </a:fld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26F47B45-3548-6E08-45C8-A38FE151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41252" y="2488461"/>
            <a:ext cx="979728" cy="9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1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CC9D8D-7E4B-BE98-20F9-46562D27518B}"/>
              </a:ext>
            </a:extLst>
          </p:cNvPr>
          <p:cNvSpPr txBox="1">
            <a:spLocks/>
          </p:cNvSpPr>
          <p:nvPr/>
        </p:nvSpPr>
        <p:spPr>
          <a:xfrm>
            <a:off x="3633400" y="4680273"/>
            <a:ext cx="3879772" cy="16647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457200" tIns="45720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ASSIGNING OF ROLES</a:t>
            </a:r>
            <a:endParaRPr lang="fil-PH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INITIATION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B21B1-B233-654E-68A6-732AF0D91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6" y="453642"/>
            <a:ext cx="7602421" cy="3269041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DC973-34D0-0DB4-08B5-DB79D6621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5" y="3872090"/>
            <a:ext cx="2820539" cy="248476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CFF929-718A-4C97-D113-643891F09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8715" y="4368448"/>
            <a:ext cx="609600" cy="72390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D948B1-C0F7-612B-7A68-BCF76C263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9760" y="4378722"/>
            <a:ext cx="609600" cy="723900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7DD3E4-C848-C431-C6C9-1F5CD2810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805" y="4387498"/>
            <a:ext cx="571500" cy="685800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20A7943-4A85-7EAD-A7B1-A1CF8D378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450" y="4330348"/>
            <a:ext cx="723900" cy="76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CC5896-5D54-F771-2A24-88AF70B225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0800" y="4330348"/>
            <a:ext cx="1613395" cy="5590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FEA224-95FB-0C4F-ADF3-B4A5C3841B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874" r="8398"/>
          <a:stretch/>
        </p:blipFill>
        <p:spPr>
          <a:xfrm>
            <a:off x="8438156" y="3913238"/>
            <a:ext cx="1191376" cy="116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5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2088162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1418701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8CEC8-2C98-27CF-C136-5F189A31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20" y="453643"/>
            <a:ext cx="7713824" cy="263530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F6C55BF-008B-4428-A21A-BF870070B9FC}"/>
              </a:ext>
            </a:extLst>
          </p:cNvPr>
          <p:cNvSpPr txBox="1">
            <a:spLocks/>
          </p:cNvSpPr>
          <p:nvPr/>
        </p:nvSpPr>
        <p:spPr>
          <a:xfrm>
            <a:off x="2759552" y="2860947"/>
            <a:ext cx="3509936" cy="726860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System Repo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8931C3-2C78-E34F-125D-CDAE04AAB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111" y="3841847"/>
            <a:ext cx="7693352" cy="2888784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8F96408-9D63-ED9A-DDDB-77609EA6064B}"/>
              </a:ext>
            </a:extLst>
          </p:cNvPr>
          <p:cNvSpPr txBox="1">
            <a:spLocks/>
          </p:cNvSpPr>
          <p:nvPr/>
        </p:nvSpPr>
        <p:spPr>
          <a:xfrm>
            <a:off x="6531764" y="6131140"/>
            <a:ext cx="3509936" cy="726860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rgbClr val="FFFFFF"/>
                </a:solidFill>
              </a:rPr>
              <a:t>Document Repo</a:t>
            </a:r>
            <a:endParaRPr lang="en-US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DE5A7F-2AD3-E83D-FC7D-E9C4CBE0E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745" y="114208"/>
            <a:ext cx="4248743" cy="562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1C990E-CF69-8E94-7EAE-BB4FAACDE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96" y="3880581"/>
            <a:ext cx="3124636" cy="533474"/>
          </a:xfrm>
          <a:prstGeom prst="rect">
            <a:avLst/>
          </a:prstGeom>
        </p:spPr>
      </p:pic>
      <p:pic>
        <p:nvPicPr>
          <p:cNvPr id="25" name="Picture 24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BAAB067D-F1C1-DD7B-2D6F-CF8CF184D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569" y="5098804"/>
            <a:ext cx="1023757" cy="1023757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89FBF7-9149-223C-A368-9CD568608C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073" y="3880581"/>
            <a:ext cx="2528131" cy="280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1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259CC-A1BC-8F6B-2141-A18E8CC5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1" y="453642"/>
            <a:ext cx="7389973" cy="5903207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C8B2BE-3543-946F-F81A-101EBE15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074" y="3508772"/>
            <a:ext cx="1381289" cy="1381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2932C4-3C57-E773-78DB-43E70BB9E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819" y="1052080"/>
            <a:ext cx="1052510" cy="1052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4A5C0-742F-6EF9-8BDB-98251CAD2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7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68E88-B740-D3A1-4357-79182185B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74" y="453642"/>
            <a:ext cx="7386951" cy="5903207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5902089-41CF-9700-E0AE-3B02EB5BF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074" y="3508772"/>
            <a:ext cx="1381289" cy="1381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B8DEC-4B04-B006-1E00-2B3C97D7C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819" y="1052080"/>
            <a:ext cx="1052510" cy="1052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097F1-A17E-DD66-707F-BEE7E403F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2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63" y="669402"/>
            <a:ext cx="3568661" cy="5050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Rationale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1282" y="1796715"/>
            <a:ext cx="3568661" cy="19969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Transition of Traditional System Over Web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35686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accent1">
                    <a:alpha val="75000"/>
                  </a:schemeClr>
                </a:solidFill>
                <a:latin typeface="+mn-lt"/>
                <a:ea typeface="+mn-ea"/>
                <a:cs typeface="+mn-cs"/>
              </a:rPr>
              <a:t>Teach a Course</a:t>
            </a:r>
          </a:p>
        </p:txBody>
      </p:sp>
      <p:pic>
        <p:nvPicPr>
          <p:cNvPr id="6" name="Content Placeholder 5" descr="Red ad gree bar graphs and numbers above the city skylin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4484805" y="669402"/>
            <a:ext cx="7534275" cy="56867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A56D1-9BF1-4F99-93F1-B4EF92D8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2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D730E7-CCD7-C86F-72B0-8A06A0A8C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6104"/>
            <a:ext cx="12389448" cy="29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7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89DDC-B8C5-0B24-0480-63FD3431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1" y="453642"/>
            <a:ext cx="7082073" cy="5903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6F1735-59A2-954A-0C3C-742EFF40C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819" y="1052080"/>
            <a:ext cx="1052510" cy="10525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A243E-31DD-3887-AFFE-D647221C8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A1C57D-EC93-499B-2259-2648E1A98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4074" y="3508772"/>
            <a:ext cx="1381289" cy="13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1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61F74-D44C-7713-F0B3-6C126087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42" y="453641"/>
            <a:ext cx="6818261" cy="5903207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59E936-7F92-1392-E198-2CC523471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074" y="3508772"/>
            <a:ext cx="1381289" cy="1381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67B243-70D4-679B-1A0B-CB505DA87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819" y="1052080"/>
            <a:ext cx="1052510" cy="1052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AD45C-1C5F-41B6-1213-1C2F768A7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0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FAD45C-1C5F-41B6-1213-1C2F768A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CD3E9322-5A32-ACE5-28C3-657540AD31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3" y="453642"/>
            <a:ext cx="6420677" cy="297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F9AF29-9FF0-8155-8581-1E687B97BB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2" y="3672076"/>
            <a:ext cx="6420677" cy="3051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9A8FBFF-8B6E-6B4F-8849-379737BA62F6}"/>
              </a:ext>
            </a:extLst>
          </p:cNvPr>
          <p:cNvSpPr txBox="1">
            <a:spLocks/>
          </p:cNvSpPr>
          <p:nvPr/>
        </p:nvSpPr>
        <p:spPr>
          <a:xfrm>
            <a:off x="1951434" y="3185924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PROTOTYPE DESIGN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4F8AF2-DA53-327E-0C44-FF0B879B8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309151" y="3508771"/>
            <a:ext cx="1262356" cy="1534438"/>
          </a:xfrm>
          <a:prstGeom prst="rect">
            <a:avLst/>
          </a:prstGeom>
        </p:spPr>
      </p:pic>
      <p:pic>
        <p:nvPicPr>
          <p:cNvPr id="18" name="Picture 17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6D5FB523-A6D2-ABFC-908C-0E4B6E35C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5033" y="959224"/>
            <a:ext cx="1254058" cy="12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05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FAD45C-1C5F-41B6-1213-1C2F768A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9A8FBFF-8B6E-6B4F-8849-379737BA62F6}"/>
              </a:ext>
            </a:extLst>
          </p:cNvPr>
          <p:cNvSpPr txBox="1">
            <a:spLocks/>
          </p:cNvSpPr>
          <p:nvPr/>
        </p:nvSpPr>
        <p:spPr>
          <a:xfrm>
            <a:off x="505311" y="2133492"/>
            <a:ext cx="2121776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VISUAL STUDIO CODE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4F8AF2-DA53-327E-0C44-FF0B879B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309151" y="3508771"/>
            <a:ext cx="1262356" cy="1534438"/>
          </a:xfrm>
          <a:prstGeom prst="rect">
            <a:avLst/>
          </a:prstGeom>
        </p:spPr>
      </p:pic>
      <p:pic>
        <p:nvPicPr>
          <p:cNvPr id="18" name="Picture 17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6D5FB523-A6D2-ABFC-908C-0E4B6E35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033" y="959224"/>
            <a:ext cx="1254058" cy="1254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AC914-120E-43D3-96DD-458EBCABC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199" y="766394"/>
            <a:ext cx="1279909" cy="1111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1FA9-15F5-77DC-4515-8D95C059F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588" y="2081918"/>
            <a:ext cx="3600953" cy="121937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FD0BF1C-605C-696A-0038-0E4743733694}"/>
              </a:ext>
            </a:extLst>
          </p:cNvPr>
          <p:cNvSpPr txBox="1">
            <a:spLocks/>
          </p:cNvSpPr>
          <p:nvPr/>
        </p:nvSpPr>
        <p:spPr>
          <a:xfrm>
            <a:off x="3974224" y="3668467"/>
            <a:ext cx="2121776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LARAVEL PHP FRAMEWORK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9F3176-C983-A31B-BBD3-FB5D9EA03B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492" t="18032" r="11991" b="10510"/>
          <a:stretch/>
        </p:blipFill>
        <p:spPr>
          <a:xfrm>
            <a:off x="1161143" y="3628571"/>
            <a:ext cx="1262743" cy="1059543"/>
          </a:xfrm>
          <a:prstGeom prst="rect">
            <a:avLst/>
          </a:prstGeom>
        </p:spPr>
      </p:pic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91ACA1F4-0A07-18BC-F225-BD8E3F418918}"/>
              </a:ext>
            </a:extLst>
          </p:cNvPr>
          <p:cNvSpPr txBox="1">
            <a:spLocks/>
          </p:cNvSpPr>
          <p:nvPr/>
        </p:nvSpPr>
        <p:spPr>
          <a:xfrm>
            <a:off x="731626" y="4924457"/>
            <a:ext cx="2121776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XAMPP</a:t>
            </a:r>
          </a:p>
        </p:txBody>
      </p:sp>
    </p:spTree>
    <p:extLst>
      <p:ext uri="{BB962C8B-B14F-4D97-AF65-F5344CB8AC3E}">
        <p14:creationId xmlns:p14="http://schemas.microsoft.com/office/powerpoint/2010/main" val="3933375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FAD45C-1C5F-41B6-1213-1C2F768A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9A8FBFF-8B6E-6B4F-8849-379737BA62F6}"/>
              </a:ext>
            </a:extLst>
          </p:cNvPr>
          <p:cNvSpPr txBox="1">
            <a:spLocks/>
          </p:cNvSpPr>
          <p:nvPr/>
        </p:nvSpPr>
        <p:spPr>
          <a:xfrm>
            <a:off x="4139146" y="1860885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USE-CASE DIAGRAM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4F8AF2-DA53-327E-0C44-FF0B879B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309151" y="3508771"/>
            <a:ext cx="1262356" cy="1534438"/>
          </a:xfrm>
          <a:prstGeom prst="rect">
            <a:avLst/>
          </a:prstGeom>
        </p:spPr>
      </p:pic>
      <p:pic>
        <p:nvPicPr>
          <p:cNvPr id="18" name="Picture 17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6D5FB523-A6D2-ABFC-908C-0E4B6E35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033" y="959224"/>
            <a:ext cx="1254058" cy="125405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C77D9AF-996D-4EB7-4A34-586FF5864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1" y="209711"/>
            <a:ext cx="3712446" cy="333636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7C701B1-DC14-3EF6-C901-93C5C042C960}"/>
              </a:ext>
            </a:extLst>
          </p:cNvPr>
          <p:cNvSpPr txBox="1">
            <a:spLocks/>
          </p:cNvSpPr>
          <p:nvPr/>
        </p:nvSpPr>
        <p:spPr>
          <a:xfrm>
            <a:off x="4139147" y="2807071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 DIAGRAM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EB2FE0A-EB92-5B9C-587A-FE62C9315E12}"/>
              </a:ext>
            </a:extLst>
          </p:cNvPr>
          <p:cNvSpPr txBox="1">
            <a:spLocks/>
          </p:cNvSpPr>
          <p:nvPr/>
        </p:nvSpPr>
        <p:spPr>
          <a:xfrm>
            <a:off x="4133176" y="91469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FLOWCHARTS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2769D7-A12C-9B27-B9F0-DF8C7DDB9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536" y="3669685"/>
            <a:ext cx="1277037" cy="1373524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70EE7D0F-7D53-341A-25F0-BD1456926F96}"/>
              </a:ext>
            </a:extLst>
          </p:cNvPr>
          <p:cNvSpPr txBox="1">
            <a:spLocks/>
          </p:cNvSpPr>
          <p:nvPr/>
        </p:nvSpPr>
        <p:spPr>
          <a:xfrm>
            <a:off x="2086836" y="4043402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FIGMA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25D006-445A-D1A9-2299-EE6A5BFB66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535" y="5074957"/>
            <a:ext cx="1277037" cy="1404742"/>
          </a:xfrm>
          <a:prstGeom prst="rect">
            <a:avLst/>
          </a:prstGeom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50513B44-0B74-40EE-4683-1A1A4AD1647D}"/>
              </a:ext>
            </a:extLst>
          </p:cNvPr>
          <p:cNvSpPr txBox="1">
            <a:spLocks/>
          </p:cNvSpPr>
          <p:nvPr/>
        </p:nvSpPr>
        <p:spPr>
          <a:xfrm>
            <a:off x="2086836" y="5356067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DRAW.IO</a:t>
            </a:r>
          </a:p>
        </p:txBody>
      </p:sp>
    </p:spTree>
    <p:extLst>
      <p:ext uri="{BB962C8B-B14F-4D97-AF65-F5344CB8AC3E}">
        <p14:creationId xmlns:p14="http://schemas.microsoft.com/office/powerpoint/2010/main" val="334599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IMPLEMENTATION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4F8AF2-DA53-327E-0C44-FF0B879B8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42539" y="3815267"/>
            <a:ext cx="1005972" cy="1147794"/>
          </a:xfrm>
          <a:prstGeom prst="rect">
            <a:avLst/>
          </a:prstGeom>
        </p:spPr>
      </p:pic>
      <p:pic>
        <p:nvPicPr>
          <p:cNvPr id="18" name="Picture 17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6D5FB523-A6D2-ABFC-908C-0E4B6E35C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033" y="959224"/>
            <a:ext cx="1254058" cy="1254058"/>
          </a:xfrm>
          <a:prstGeom prst="rect">
            <a:avLst/>
          </a:prstGeom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50513B44-0B74-40EE-4683-1A1A4AD1647D}"/>
              </a:ext>
            </a:extLst>
          </p:cNvPr>
          <p:cNvSpPr txBox="1">
            <a:spLocks/>
          </p:cNvSpPr>
          <p:nvPr/>
        </p:nvSpPr>
        <p:spPr>
          <a:xfrm>
            <a:off x="355101" y="560925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PUSH AND PULL OF SPRINTS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2DA99E-EE78-2B5A-C282-E3F0162AE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01" y="453642"/>
            <a:ext cx="7336098" cy="496289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990D636-6338-50E1-1887-1DF1B6F61CC2}"/>
              </a:ext>
            </a:extLst>
          </p:cNvPr>
          <p:cNvSpPr txBox="1">
            <a:spLocks/>
          </p:cNvSpPr>
          <p:nvPr/>
        </p:nvSpPr>
        <p:spPr>
          <a:xfrm>
            <a:off x="4237484" y="560925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GITHUB DESKTOP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338F13-9D8C-4FD9-A9F9-31D4171C5460}"/>
              </a:ext>
            </a:extLst>
          </p:cNvPr>
          <p:cNvSpPr txBox="1">
            <a:spLocks/>
          </p:cNvSpPr>
          <p:nvPr/>
        </p:nvSpPr>
        <p:spPr>
          <a:xfrm>
            <a:off x="3547769" y="3442944"/>
            <a:ext cx="2548232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FORKED REPO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276E05-57C7-BB9F-94D9-814A66AA1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118466" y="3740267"/>
            <a:ext cx="1254057" cy="1222794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E5DC69-0664-0647-6891-E15F8ECA8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696" y="3659193"/>
            <a:ext cx="1238674" cy="13038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D37A2E-D030-FE63-AFB9-E2BCFF94A7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9915" y="3198807"/>
            <a:ext cx="737507" cy="612890"/>
          </a:xfrm>
          <a:prstGeom prst="rect">
            <a:avLst/>
          </a:prstGeom>
        </p:spPr>
      </p:pic>
      <p:pic>
        <p:nvPicPr>
          <p:cNvPr id="27" name="Picture 26" descr="A picture containing icon&#10;&#10;Description automatically generated">
            <a:extLst>
              <a:ext uri="{FF2B5EF4-FFF2-40B4-BE49-F238E27FC236}">
                <a16:creationId xmlns:a16="http://schemas.microsoft.com/office/drawing/2014/main" id="{2393D31F-867C-640E-01B9-311A689FD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8335" y="862760"/>
            <a:ext cx="1254056" cy="1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1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3EA7894-E1E2-72D0-CE18-16E691587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9260" y="3932300"/>
            <a:ext cx="3657600" cy="2438400"/>
          </a:xfrm>
          <a:prstGeom prst="rect">
            <a:avLst/>
          </a:prstGeom>
        </p:spPr>
      </p:pic>
      <p:pic>
        <p:nvPicPr>
          <p:cNvPr id="41" name="Picture 40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48C58A28-3D62-9697-ADE8-94289DE2B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8524" y="3879086"/>
            <a:ext cx="36576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2D026C-CDB1-127F-EB81-FC0898DC4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258" y="314025"/>
            <a:ext cx="2715004" cy="420111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 dirty="0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50513B44-0B74-40EE-4683-1A1A4AD1647D}"/>
              </a:ext>
            </a:extLst>
          </p:cNvPr>
          <p:cNvSpPr txBox="1">
            <a:spLocks/>
          </p:cNvSpPr>
          <p:nvPr/>
        </p:nvSpPr>
        <p:spPr>
          <a:xfrm>
            <a:off x="355101" y="560925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BUG-FIXES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990D636-6338-50E1-1887-1DF1B6F61CC2}"/>
              </a:ext>
            </a:extLst>
          </p:cNvPr>
          <p:cNvSpPr txBox="1">
            <a:spLocks/>
          </p:cNvSpPr>
          <p:nvPr/>
        </p:nvSpPr>
        <p:spPr>
          <a:xfrm>
            <a:off x="4237484" y="560925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GITHUB DESKTOP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E5DC69-0664-0647-6891-E15F8ECA8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407" y="2094232"/>
            <a:ext cx="1238674" cy="1303868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854F085-9D82-AAAB-EE30-337ECE82EF15}"/>
              </a:ext>
            </a:extLst>
          </p:cNvPr>
          <p:cNvSpPr txBox="1">
            <a:spLocks/>
          </p:cNvSpPr>
          <p:nvPr/>
        </p:nvSpPr>
        <p:spPr>
          <a:xfrm>
            <a:off x="673941" y="3714655"/>
            <a:ext cx="2857822" cy="800481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SCRUM MEETING</a:t>
            </a: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12C2EF5-5EE9-8197-F837-F42531843B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477393" y="2191600"/>
            <a:ext cx="105437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009B2-B39D-518E-141C-D577C1B3B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407" y="361249"/>
            <a:ext cx="2810267" cy="1457528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4509A2-E39E-4EF4-D757-391156EC6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1111" y="3275837"/>
            <a:ext cx="1015999" cy="1206499"/>
          </a:xfrm>
          <a:prstGeom prst="rect">
            <a:avLst/>
          </a:prstGeom>
        </p:spPr>
      </p:pic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9DCC81-6BB3-99B0-5938-AE9DE1AAD1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371768" y="3275837"/>
            <a:ext cx="1163123" cy="13626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BA2F7E-A4E9-1B14-66D7-591019E1B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8865" y="2558384"/>
            <a:ext cx="868354" cy="7216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9CAD64-8769-1F77-DE5C-97CA9B2BC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680513" y="2839097"/>
            <a:ext cx="868354" cy="721628"/>
          </a:xfrm>
          <a:prstGeom prst="rect">
            <a:avLst/>
          </a:prstGeom>
        </p:spPr>
      </p:pic>
      <p:pic>
        <p:nvPicPr>
          <p:cNvPr id="37" name="Picture 36" descr="A picture containing toy&#10;&#10;Description automatically generated">
            <a:extLst>
              <a:ext uri="{FF2B5EF4-FFF2-40B4-BE49-F238E27FC236}">
                <a16:creationId xmlns:a16="http://schemas.microsoft.com/office/drawing/2014/main" id="{F81EE394-2D9E-2F22-5DF7-074E6FB0938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4375" b="42636"/>
          <a:stretch/>
        </p:blipFill>
        <p:spPr>
          <a:xfrm>
            <a:off x="8167961" y="179916"/>
            <a:ext cx="3810000" cy="2352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D37A2E-D030-FE63-AFB9-E2BCFF94A7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4124" y="1759354"/>
            <a:ext cx="868354" cy="721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70B3D-D1B9-D5E7-95D3-714B528DD6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18053" y="1720352"/>
            <a:ext cx="868354" cy="721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5935F1-8608-FFF5-5AC7-9789BB5356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2281" y="4667394"/>
            <a:ext cx="1015999" cy="1056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0197B-AF92-66F4-0FD9-35D7EE2E8D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6480" y="3275837"/>
            <a:ext cx="1753400" cy="17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06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 dirty="0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50513B44-0B74-40EE-4683-1A1A4AD1647D}"/>
              </a:ext>
            </a:extLst>
          </p:cNvPr>
          <p:cNvSpPr txBox="1">
            <a:spLocks/>
          </p:cNvSpPr>
          <p:nvPr/>
        </p:nvSpPr>
        <p:spPr>
          <a:xfrm>
            <a:off x="2094691" y="5279665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DEMO &amp; TESTING</a:t>
            </a:r>
          </a:p>
        </p:txBody>
      </p:sp>
      <p:pic>
        <p:nvPicPr>
          <p:cNvPr id="37" name="Picture 36" descr="A picture containing toy&#10;&#10;Description automatically generated">
            <a:extLst>
              <a:ext uri="{FF2B5EF4-FFF2-40B4-BE49-F238E27FC236}">
                <a16:creationId xmlns:a16="http://schemas.microsoft.com/office/drawing/2014/main" id="{F81EE394-2D9E-2F22-5DF7-074E6FB09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375" b="42636"/>
          <a:stretch/>
        </p:blipFill>
        <p:spPr>
          <a:xfrm>
            <a:off x="8167961" y="179916"/>
            <a:ext cx="3810000" cy="2352275"/>
          </a:xfrm>
          <a:prstGeom prst="rect">
            <a:avLst/>
          </a:prstGeom>
        </p:spPr>
      </p:pic>
      <p:pic>
        <p:nvPicPr>
          <p:cNvPr id="11" name="Picture 10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DA07A1B5-84DC-0158-E23C-EA1C50A75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33" y="453642"/>
            <a:ext cx="3588856" cy="4454676"/>
          </a:xfrm>
          <a:prstGeom prst="rect">
            <a:avLst/>
          </a:prstGeom>
        </p:spPr>
      </p:pic>
      <p:pic>
        <p:nvPicPr>
          <p:cNvPr id="16" name="Picture 15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F71CACE6-A37B-ECEB-E125-5BD7FE9F2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556" y="453642"/>
            <a:ext cx="3341007" cy="4454676"/>
          </a:xfrm>
          <a:prstGeom prst="rect">
            <a:avLst/>
          </a:prstGeom>
        </p:spPr>
      </p:pic>
      <p:pic>
        <p:nvPicPr>
          <p:cNvPr id="18" name="Picture 17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055267B7-AA27-53BD-89DC-5341E36C9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241" y="3185933"/>
            <a:ext cx="1204848" cy="195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D5CD-FE0A-435A-88F4-C859794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6713B-0B38-4782-9999-9C937C7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8B63-820C-4F4B-9D8C-FA499201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RESULT &amp; 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58F096-46A3-4EB4-950C-04CC7361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0114" y="2046514"/>
            <a:ext cx="4890695" cy="3633047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MANUAL PROCESS OF COLLECTING TOURISTS’ DATA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E307D40B-BF4E-D81E-C47C-C4EF67DB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6" y="2046515"/>
            <a:ext cx="5996811" cy="36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15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D5CD-FE0A-435A-88F4-C859794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6713B-0B38-4782-9999-9C937C7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8B63-820C-4F4B-9D8C-FA499201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RESULT &amp; 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58F096-46A3-4EB4-950C-04CC7361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0114" y="2046515"/>
            <a:ext cx="4890695" cy="138248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GOOGLE FORMS IF THERE IS NO NETWORK SIGNAL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7BD7E-D8C5-4902-145C-F8E795CE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0" y="2174265"/>
            <a:ext cx="5514809" cy="329492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1E9C723-9464-AFE5-CD43-8D8FAF204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925" y="3757526"/>
            <a:ext cx="5425071" cy="242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63" y="669402"/>
            <a:ext cx="3568661" cy="5050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Rationale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1282" y="1796715"/>
            <a:ext cx="3568661" cy="29118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Websites are an important source of information that serve as a bridge in helping the tourism to make decisions on destinations.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35686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accent1">
                    <a:alpha val="75000"/>
                  </a:schemeClr>
                </a:solidFill>
                <a:latin typeface="+mn-lt"/>
                <a:ea typeface="+mn-ea"/>
                <a:cs typeface="+mn-cs"/>
              </a:rPr>
              <a:t>Teach a Course</a:t>
            </a:r>
          </a:p>
        </p:txBody>
      </p:sp>
      <p:pic>
        <p:nvPicPr>
          <p:cNvPr id="6" name="Content Placeholder 5" descr="Robot operating a machin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4983334" y="1001943"/>
            <a:ext cx="6537216" cy="50216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A56D1-9BF1-4F99-93F1-B4EF92D8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2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90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D5CD-FE0A-435A-88F4-C859794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6713B-0B38-4782-9999-9C937C7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8B63-820C-4F4B-9D8C-FA499201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RESULT &amp; 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58F096-46A3-4EB4-950C-04CC7361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4115" y="2351315"/>
            <a:ext cx="5427724" cy="138248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ENCODING OF COMPILED TOURISTS’ DATA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4C1DED4-D3C4-062C-A157-3BBBDDC45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306" y="2493246"/>
            <a:ext cx="4890694" cy="35037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32911C2-104F-4567-80C6-8203573ED6FD}"/>
              </a:ext>
            </a:extLst>
          </p:cNvPr>
          <p:cNvSpPr txBox="1">
            <a:spLocks/>
          </p:cNvSpPr>
          <p:nvPr/>
        </p:nvSpPr>
        <p:spPr>
          <a:xfrm>
            <a:off x="6096000" y="4708906"/>
            <a:ext cx="5427724" cy="138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SENDING DATA TO DOT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093C9-4565-6EE9-7D44-B4EB45D1A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9198" y="3574122"/>
            <a:ext cx="1032329" cy="13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90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D5CD-FE0A-435A-88F4-C859794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6713B-0B38-4782-9999-9C937C7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8B63-820C-4F4B-9D8C-FA499201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RESULT &amp; DISCUSSION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32911C2-104F-4567-80C6-8203573ED6FD}"/>
              </a:ext>
            </a:extLst>
          </p:cNvPr>
          <p:cNvSpPr txBox="1">
            <a:spLocks/>
          </p:cNvSpPr>
          <p:nvPr/>
        </p:nvSpPr>
        <p:spPr>
          <a:xfrm>
            <a:off x="355101" y="1966513"/>
            <a:ext cx="5427724" cy="86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REGISTER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81FF39A-999E-EB3E-F42C-CAA67BAFA753}"/>
              </a:ext>
            </a:extLst>
          </p:cNvPr>
          <p:cNvSpPr txBox="1">
            <a:spLocks/>
          </p:cNvSpPr>
          <p:nvPr/>
        </p:nvSpPr>
        <p:spPr>
          <a:xfrm>
            <a:off x="5529943" y="1015999"/>
            <a:ext cx="5791675" cy="763411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FEATURES OF THE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0D445-149B-915C-7084-048EA45E5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909" y="2039618"/>
            <a:ext cx="7584354" cy="48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D5CD-FE0A-435A-88F4-C859794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6713B-0B38-4782-9999-9C937C7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8B63-820C-4F4B-9D8C-FA499201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RESULT &amp; DISCUSSION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32911C2-104F-4567-80C6-8203573ED6FD}"/>
              </a:ext>
            </a:extLst>
          </p:cNvPr>
          <p:cNvSpPr txBox="1">
            <a:spLocks/>
          </p:cNvSpPr>
          <p:nvPr/>
        </p:nvSpPr>
        <p:spPr>
          <a:xfrm>
            <a:off x="355101" y="1966513"/>
            <a:ext cx="5427724" cy="86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REGISTER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81FF39A-999E-EB3E-F42C-CAA67BAFA753}"/>
              </a:ext>
            </a:extLst>
          </p:cNvPr>
          <p:cNvSpPr txBox="1">
            <a:spLocks/>
          </p:cNvSpPr>
          <p:nvPr/>
        </p:nvSpPr>
        <p:spPr>
          <a:xfrm>
            <a:off x="5529943" y="1015999"/>
            <a:ext cx="5791675" cy="763411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FEATURES OF THE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0D445-149B-915C-7084-048EA45E5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909" y="2039618"/>
            <a:ext cx="7584354" cy="48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2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EC38A0-3DAB-4B29-9BBE-45A9EBDB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4" name="Picture Placeholder 13" descr="Young women in a library">
            <a:extLst>
              <a:ext uri="{FF2B5EF4-FFF2-40B4-BE49-F238E27FC236}">
                <a16:creationId xmlns:a16="http://schemas.microsoft.com/office/drawing/2014/main" id="{E923BD5B-22B6-4E92-B95F-5F7B64673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662" y="606425"/>
            <a:ext cx="11285913" cy="35369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6EF91-820B-4DA2-B398-3E168AFF17A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77203" y="5316688"/>
            <a:ext cx="10014868" cy="676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20000"/>
              </a:spcBef>
              <a:buNone/>
            </a:pPr>
            <a:r>
              <a:rPr lang="en-US" sz="1600" cap="all" dirty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</a:rPr>
              <a:t>Lorem ipsum dolor sit amet, consectetuer adipiscing elit. Maecenas porttitor congue massa. Fusce posuere, magna sed pulvinar ultricies, purus lectus malesuada libero</a:t>
            </a:r>
          </a:p>
        </p:txBody>
      </p:sp>
    </p:spTree>
    <p:extLst>
      <p:ext uri="{BB962C8B-B14F-4D97-AF65-F5344CB8AC3E}">
        <p14:creationId xmlns:p14="http://schemas.microsoft.com/office/powerpoint/2010/main" val="379830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63" y="669402"/>
            <a:ext cx="3568661" cy="5050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Rationale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1282" y="1796715"/>
            <a:ext cx="3568661" cy="19969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 to disseminate information of a location to users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35686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accent1">
                    <a:alpha val="75000"/>
                  </a:schemeClr>
                </a:solidFill>
                <a:latin typeface="+mn-lt"/>
                <a:ea typeface="+mn-ea"/>
                <a:cs typeface="+mn-cs"/>
              </a:rPr>
              <a:t>Teach a Course</a:t>
            </a:r>
          </a:p>
        </p:txBody>
      </p:sp>
      <p:pic>
        <p:nvPicPr>
          <p:cNvPr id="6" name="Content Placeholder 5" descr="Child looking at a world map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4484805" y="1001943"/>
            <a:ext cx="7534275" cy="50216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A56D1-9BF1-4F99-93F1-B4EF92D8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2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EF573-0A57-6D6E-CB9A-2BE7F471E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086" y="1554140"/>
            <a:ext cx="729442" cy="10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70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799142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DC2B5-5E26-4712-A72B-C467FF94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1397726"/>
            <a:ext cx="3517435" cy="4348196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“Overtourism” affects the environment negatively</a:t>
            </a:r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10" name="Picture Placeholder 9" descr="Stick figure families holding hands">
            <a:extLst>
              <a:ext uri="{FF2B5EF4-FFF2-40B4-BE49-F238E27FC236}">
                <a16:creationId xmlns:a16="http://schemas.microsoft.com/office/drawing/2014/main" id="{109874DF-4483-4899-A10C-B0C5378B01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28532" r="28532"/>
          <a:stretch/>
        </p:blipFill>
        <p:spPr>
          <a:xfrm>
            <a:off x="4242275" y="641101"/>
            <a:ext cx="3702877" cy="5749461"/>
          </a:xfrm>
        </p:spPr>
      </p:pic>
      <p:pic>
        <p:nvPicPr>
          <p:cNvPr id="9" name="Picture Placeholder 8" descr="Crowd of people on a street">
            <a:extLst>
              <a:ext uri="{FF2B5EF4-FFF2-40B4-BE49-F238E27FC236}">
                <a16:creationId xmlns:a16="http://schemas.microsoft.com/office/drawing/2014/main" id="{BADCDF53-1AD6-4ACB-AABB-AE333D04A93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/>
          <a:srcRect l="28537" r="28537"/>
          <a:stretch/>
        </p:blipFill>
        <p:spPr>
          <a:xfrm>
            <a:off x="8047164" y="641101"/>
            <a:ext cx="3702877" cy="5749461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A9782B-C5C4-48DA-AA51-2AF88DEF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77DF7-B232-85B7-6010-436F9DBFF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987" y="1507342"/>
            <a:ext cx="853984" cy="8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535105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0700499-F5C8-4234-A554-8E26834CCF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24" r="232"/>
          <a:stretch/>
        </p:blipFill>
        <p:spPr>
          <a:xfrm>
            <a:off x="940525" y="992305"/>
            <a:ext cx="4227791" cy="42599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789" y="1562872"/>
            <a:ext cx="5695405" cy="3048317"/>
          </a:xfrm>
        </p:spPr>
        <p:txBody>
          <a:bodyPr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Bolinao tourism must also transition to newer technology in order to: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continue to monitor the destinations;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regulate heavy traffic and policy for desperate measures; and 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(3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mitigate the impact of overtourism.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75BE-1E96-EA28-C13D-D6ED0A6F6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216" y="2216127"/>
            <a:ext cx="908549" cy="908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3A2A7-651B-E2D5-5C0D-B11BC589A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765" y="2216127"/>
            <a:ext cx="464245" cy="10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4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535105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789" y="1562872"/>
            <a:ext cx="5695405" cy="3048317"/>
          </a:xfrm>
        </p:spPr>
        <p:txBody>
          <a:bodyPr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Tourism Monitoring System </a:t>
            </a:r>
            <a:r>
              <a:rPr lang="en-US" sz="24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is a system designed to help manage the flow of visitors.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2957D1CF-9DE9-8414-230C-B877C505D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398" y="1294312"/>
            <a:ext cx="1306830" cy="1306830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96CDBA-73F3-3888-3852-C228CE3C7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534" y="2799806"/>
            <a:ext cx="2280557" cy="25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535105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789" y="1562872"/>
            <a:ext cx="5695405" cy="3048317"/>
          </a:xfrm>
        </p:spPr>
        <p:txBody>
          <a:bodyPr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Dynamic</a:t>
            </a:r>
            <a:r>
              <a:rPr lang="en-US" sz="28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and </a:t>
            </a:r>
            <a:r>
              <a:rPr lang="en-US" sz="28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responsive system</a:t>
            </a:r>
            <a:r>
              <a:rPr lang="en-US" sz="28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and it addresses the challenges of managing the records, missing records due to </a:t>
            </a:r>
            <a:r>
              <a:rPr lang="en-US" sz="28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human errors.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9CC642A-D2CD-B8E3-E4BC-1A719B451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6" y="1515335"/>
            <a:ext cx="5342314" cy="3827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6FD658-FF31-73DF-4071-62CDB93DC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97" y="1700139"/>
            <a:ext cx="640960" cy="640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DF9A08-747F-40EC-EBE6-65550B7E9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757" y="1700139"/>
            <a:ext cx="640960" cy="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RATIONALE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More </a:t>
            </a:r>
            <a:r>
              <a:rPr lang="en-GB" sz="2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modern method of monitoring tourist traffic</a:t>
            </a:r>
            <a:r>
              <a:rPr lang="en-GB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specific destinations or areas in Bolinao.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FFA56-ABDD-909B-327B-8BD51894C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30" y="2228003"/>
            <a:ext cx="4607766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2899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BC303B"/>
      </a:accent2>
      <a:accent3>
        <a:srgbClr val="CE4287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870617_win32_fixed.potx" id="{1E2B8DFA-E266-4D12-95DE-76C2876369F1}" vid="{8DEA66BB-F281-4FCE-9053-490C8E939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571</TotalTime>
  <Words>644</Words>
  <Application>Microsoft Office PowerPoint</Application>
  <PresentationFormat>Widescreen</PresentationFormat>
  <Paragraphs>208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Corbel</vt:lpstr>
      <vt:lpstr>Courier New</vt:lpstr>
      <vt:lpstr>Gill Sans MT</vt:lpstr>
      <vt:lpstr>Wingdings</vt:lpstr>
      <vt:lpstr>Wingdings 2</vt:lpstr>
      <vt:lpstr>DividendVTI</vt:lpstr>
      <vt:lpstr>Tourism Monitoring System for Bolinao</vt:lpstr>
      <vt:lpstr>Rationale</vt:lpstr>
      <vt:lpstr>Rationale</vt:lpstr>
      <vt:lpstr>Rationale</vt:lpstr>
      <vt:lpstr>RATIONALE</vt:lpstr>
      <vt:lpstr>RATIONALE</vt:lpstr>
      <vt:lpstr>RATIONALE</vt:lpstr>
      <vt:lpstr>RATIONALE</vt:lpstr>
      <vt:lpstr>RATIONALE</vt:lpstr>
      <vt:lpstr>OBJECTIVES OF THE STUDY</vt:lpstr>
      <vt:lpstr>IMPORTANCE OF THE STUDY</vt:lpstr>
      <vt:lpstr>SCOPE AND DELIMITATION of THE STUDY</vt:lpstr>
      <vt:lpstr>METHODOLOGY</vt:lpstr>
      <vt:lpstr>METHODOLOGY</vt:lpstr>
      <vt:lpstr>METHODOLOGY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RESULT &amp; DISCUSSION</vt:lpstr>
      <vt:lpstr>RESULT &amp; DISCUSSION</vt:lpstr>
      <vt:lpstr>RESULT &amp; DISCUSSION</vt:lpstr>
      <vt:lpstr>RESULT &amp; DISCUSSION</vt:lpstr>
      <vt:lpstr>RESULT &amp; 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Monitoring System for Bolinao</dc:title>
  <dc:creator>Jester Einstein Ibasan</dc:creator>
  <cp:lastModifiedBy>Jasmine Zinampan</cp:lastModifiedBy>
  <cp:revision>228</cp:revision>
  <dcterms:created xsi:type="dcterms:W3CDTF">2022-12-04T12:46:41Z</dcterms:created>
  <dcterms:modified xsi:type="dcterms:W3CDTF">2022-12-06T06:55:09Z</dcterms:modified>
</cp:coreProperties>
</file>